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32" r:id="rId3"/>
    <p:sldMasterId id="2147483744" r:id="rId4"/>
    <p:sldMasterId id="2147483804" r:id="rId5"/>
    <p:sldMasterId id="2147483938" r:id="rId6"/>
    <p:sldMasterId id="2147483998" r:id="rId7"/>
    <p:sldMasterId id="2147484204" r:id="rId8"/>
    <p:sldMasterId id="2147484218" r:id="rId9"/>
    <p:sldMasterId id="2147484230" r:id="rId10"/>
    <p:sldMasterId id="2147484252" r:id="rId11"/>
    <p:sldMasterId id="2147484264" r:id="rId12"/>
    <p:sldMasterId id="2147484276" r:id="rId13"/>
    <p:sldMasterId id="2147484288" r:id="rId14"/>
    <p:sldMasterId id="2147484300" r:id="rId15"/>
    <p:sldMasterId id="2147484312" r:id="rId16"/>
  </p:sldMasterIdLst>
  <p:notesMasterIdLst>
    <p:notesMasterId r:id="rId33"/>
  </p:notesMasterIdLst>
  <p:sldIdLst>
    <p:sldId id="257" r:id="rId17"/>
    <p:sldId id="259" r:id="rId18"/>
    <p:sldId id="310" r:id="rId19"/>
    <p:sldId id="309" r:id="rId20"/>
    <p:sldId id="307" r:id="rId21"/>
    <p:sldId id="308" r:id="rId22"/>
    <p:sldId id="312" r:id="rId23"/>
    <p:sldId id="306" r:id="rId24"/>
    <p:sldId id="315" r:id="rId25"/>
    <p:sldId id="314" r:id="rId26"/>
    <p:sldId id="313" r:id="rId27"/>
    <p:sldId id="316" r:id="rId28"/>
    <p:sldId id="318" r:id="rId29"/>
    <p:sldId id="263" r:id="rId30"/>
    <p:sldId id="269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1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3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6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7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0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80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92" algn="l" defTabSz="9142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D0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66" y="-10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492E7-3B2F-48DD-B001-B20B049D57EB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3CE5-A21F-4E40-86FD-949D55FE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6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1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3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46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57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0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80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92" algn="l" defTabSz="914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CE5-A21F-4E40-86FD-949D55FEAE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8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193C7E5-46F3-4B84-BB9A-8FC0FDC96A9B}" type="slidenum">
              <a:rPr lang="en-GB">
                <a:solidFill>
                  <a:prstClr val="black"/>
                </a:solidFill>
              </a:rPr>
              <a:pPr eaLnBrk="1" hangingPunct="1"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CE5-A21F-4E40-86FD-949D55FEAE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CE5-A21F-4E40-86FD-949D55FEAE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3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3D0844A-E914-429D-BFEA-90FEC14D6753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CE5-A21F-4E40-86FD-949D55FEAE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CE5-A21F-4E40-86FD-949D55FEAED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3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CE5-A21F-4E40-86FD-949D55FEAE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18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A3CE5-A21F-4E40-86FD-949D55FEAE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9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Program Files\Common Files\Microsoft Shared\Clipart\Standard\stddir4\PH0120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200400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7983904-128D-4ACA-9681-95D206B7D09F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EF8520-5000-4029-8639-1BFD2D384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1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0B7EC-C309-4380-A187-5E88F127194E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108D1-2C65-4784-B58C-3E8FEF795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97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26DE-6FE2-4D9A-BD19-4A7E044FFF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2E43-68B2-43E4-AEAE-16A780C383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650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D940-A05E-4708-A46A-5D6D927C38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D6A6-C232-4370-878C-A12912EFF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053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737F-7AA2-4904-BEFC-21725CB085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7F42-63FF-4B2B-8E36-9975482F32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18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1442-06B1-40C1-BAC7-03E28321A5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BF8A-DCB5-4600-9783-8F6D65C342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759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037-6860-4180-AA18-C3788B5669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8396-8C04-4B45-AA2A-3C31DC9285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491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8A9D-BEE4-4859-9D61-7750218CCC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74BD-B789-40ED-A728-61D5110AA5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458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5315-C286-4B61-9734-3B1D31CF3D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3D8D-C0FE-46AE-8CD6-68473C49FF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01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A276-2EDD-448F-A15A-2523C738B9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82F9-51A2-47F4-A9DF-0EF0F84D3F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355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7DB2-830D-472A-81D7-6EAE6CE36F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E284-FA7A-4959-B584-1DCC9687D2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1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0E13-8138-4174-BDCD-D0E95897D0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E041-5CAF-4DB8-B993-3493B7DC7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5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099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536C13-8B87-4BCD-94D7-5E1E3DC0F867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1004-EEF7-4FF6-82E3-572166258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3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206375"/>
            <a:ext cx="6019799" cy="438785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7A2C-12AC-47B5-950A-8FE5B48626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C43B-65C2-4808-BCE5-02ED4A5435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766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2697-24F8-4115-826D-8BFC85A42C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83CE-5DD0-4E8B-8315-498D52955D5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85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C649-D653-4272-845E-E73915B35B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8A81-95E7-428E-9CFB-778A5022A6F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624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2A29-E661-4E1D-9F39-02EDB3DFC6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53C9-0BD1-4587-A852-3F6AC8445E7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68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C535-73B0-4EF9-889D-3625B9C97C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D7E-4249-4628-A721-A2307D5478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85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C8EC-A8F6-4E0E-B7C7-CA6E088DF17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E995-6E4F-4C42-B9ED-048350D37D8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25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8470-D53A-4A27-8782-0A71C3AB75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7C1E-D73B-460D-830A-DBDE7E1A219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970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7BCE-4D08-4639-A46E-D7CDA01FDE6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8AEA-801A-4638-A5C3-D4EEE66D0F3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245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D1EB-579E-40CE-9259-27DDA558232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78C4-7A27-4745-8727-74104CF51C3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862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E6AC-2309-4DB6-97F0-3321E1521C9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3B8C-94BC-4461-A043-6DB81439DA4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5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MG_205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1926"/>
            <a:ext cx="7772400" cy="1143000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66857"/>
            <a:ext cx="6400800" cy="682625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7374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7374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2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6B6CB7-0337-4648-ADA0-5DFCB7E4F132}" type="slidenum">
              <a:rPr lang="en-GB">
                <a:solidFill>
                  <a:srgbClr val="37374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37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24079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9AF3-200F-4D96-B3CF-5CC3EF11B2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5D2D-01CB-4447-9DA5-409826382F4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673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799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640A-F267-4D48-A447-57684529538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14C6-3067-4657-AC5D-C9A600C659C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574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F2C6-32E1-4723-AE4E-59B933A97C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60B9-E2E5-4042-9893-0106AB2B24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59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C39C-4B65-4DD0-BC83-B101782833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AF93-D7F9-469B-866F-27C99B1B92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28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FF76-F45F-4B18-A97B-F931BE46F7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AB3D-F3DC-4FB2-AEB0-213BDA9C1E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431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EAA5-274A-43FF-A68A-87731A8805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5312B-8879-4388-B740-FC74DAD29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457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3A7C-43D3-4D16-AD11-AC96ADC7CF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2B47-28AF-4A51-B60E-C5C35E7610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942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8E4F-2A57-44C7-A8CC-072847820A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0469-7067-49A4-94A0-3FD2FAEB68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339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F9AF-FA85-4F7C-B36C-7BDFBC622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A58C-7056-4B06-8CC8-6AF4E06E2C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083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9AAD-B5E9-4CE3-B6FF-827BC9A2E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AFB0-47EB-4C51-B747-17F01A22E1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7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7339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8" y="2427290"/>
            <a:ext cx="7775575" cy="100012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7374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7374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2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B1A47-0CD4-43B2-8027-07C475CD9E9A}" type="slidenum">
              <a:rPr lang="en-GB">
                <a:solidFill>
                  <a:srgbClr val="37374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37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779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F93C-6937-42A9-A04F-0B967A8199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15E9-2A90-446E-8950-844D85F33D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474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2A80-C008-4B9E-82F3-BEB4CFE8CB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F3A1-7CE2-47A4-B869-D9D2047476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566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0"/>
            <a:ext cx="60197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6435-D208-4552-B341-0E2FA71753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6A01-5EE4-49B1-95F2-9EF623875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449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200400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90BCF8F-2C81-4479-A6D2-220E5DA41345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2D6381-DA49-4DCF-854A-090F063EC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66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D6AA9-C927-487B-BE76-312897C873ED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AAD52-E33A-4648-90E5-3D41100F1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411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1" indent="0">
              <a:buNone/>
              <a:defRPr sz="1800"/>
            </a:lvl2pPr>
            <a:lvl3pPr marL="914223" indent="0">
              <a:buNone/>
              <a:defRPr sz="1600"/>
            </a:lvl3pPr>
            <a:lvl4pPr marL="1371336" indent="0">
              <a:buNone/>
              <a:defRPr sz="1400"/>
            </a:lvl4pPr>
            <a:lvl5pPr marL="1828446" indent="0">
              <a:buNone/>
              <a:defRPr sz="1400"/>
            </a:lvl5pPr>
            <a:lvl6pPr marL="2285557" indent="0">
              <a:buNone/>
              <a:defRPr sz="1400"/>
            </a:lvl6pPr>
            <a:lvl7pPr marL="2742670" indent="0">
              <a:buNone/>
              <a:defRPr sz="1400"/>
            </a:lvl7pPr>
            <a:lvl8pPr marL="3199780" indent="0">
              <a:buNone/>
              <a:defRPr sz="1400"/>
            </a:lvl8pPr>
            <a:lvl9pPr marL="3656892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17470-4BE9-4540-A73D-05BB55F4CD62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9E752-165B-412B-A0FB-04D286DFE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77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0F4FE-7F5D-40A6-85A2-17BFDCB66283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DE564-B249-44A8-847F-A2E26257EA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79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655AF-4044-4B73-964F-0F652C212CC6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FD8D7-3ACD-4122-A255-833067C8E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88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003CC-6464-4863-B399-93539EEEB681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B007B-8E62-43BA-AC52-49586A7C2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40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85530-DD00-4BCE-83F7-21E450FBC08B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FF7D-5A19-4502-8669-90D4D24C4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1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044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15FE-466D-4F7A-A672-E8EE1497E395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90529-6EFF-4243-9C79-0B1CCFBA8E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20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9DE71-4236-4319-8C11-A3288AA4AD85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8F39F-2DEF-4CAD-88D5-58A33A95D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19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F8E4E-94E0-451A-ADFB-A200EEE334E3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7720E-C8B7-4288-80F1-780592BA0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358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099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02B827-A1C0-4B41-ADFF-0DC0C5A079D2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EF9F4-0F62-4A07-8014-27872C89D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19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BAB8-22E9-4E37-9803-AF9632B9BF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3156-901B-41C6-B3F5-B0D810E9A14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945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F607-29C2-41D6-BF88-ABC767EF05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658A-C795-41C9-B2D9-D2084F7D31E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511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E46D-20C6-43AA-9675-D855F0592C2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20F1-8D6A-4DAF-BDD2-B6E13D631CC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53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FE6B-F7C6-4DB2-829C-18C61E2B38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34D2-32A3-414A-A6B2-68EFF9B9852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20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A848-0D75-4B94-BAD2-B070B0349A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EFF3-4649-41CC-A61A-E62AE88A92A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518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675A-65A6-4674-91CD-C9E9F9CF866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0BD9-D3A3-47E7-A1A4-AE6624D7484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4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86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6F48-79A7-4411-B6A8-4D428BB3112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0EBA-3C43-4A88-8FB0-4578B9FB899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935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C63C-D14F-428C-BD29-D52AD88A6D3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F24F-1600-4740-BEC6-9F5D482B428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903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EE1C-66C2-4750-9B6F-F5D6CA7FBB6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6369-C92C-4D4C-A209-21D31682B54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043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0A2F-311D-472A-8A0A-813D1CCB3A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73F0-6951-4F11-8A62-0E8C25057AA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73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799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08D5-7B10-44AD-B0AD-5D577DD565F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52AF-E1B7-4247-AD3B-A519E79384B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222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j0401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4191000" cy="306705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3581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1" y="6477001"/>
            <a:ext cx="2133601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477001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1" y="6477001"/>
            <a:ext cx="2133601" cy="244475"/>
          </a:xfrm>
        </p:spPr>
        <p:txBody>
          <a:bodyPr/>
          <a:lstStyle>
            <a:lvl1pPr>
              <a:defRPr/>
            </a:lvl1pPr>
          </a:lstStyle>
          <a:p>
            <a:fld id="{C8C67D02-B238-4FA6-8A6A-1A5565A125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A75AA-8A55-4FF2-8EA8-1F40957FDA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648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1" indent="0">
              <a:buNone/>
              <a:defRPr sz="1800"/>
            </a:lvl2pPr>
            <a:lvl3pPr marL="914223" indent="0">
              <a:buNone/>
              <a:defRPr sz="1600"/>
            </a:lvl3pPr>
            <a:lvl4pPr marL="1371336" indent="0">
              <a:buNone/>
              <a:defRPr sz="1400"/>
            </a:lvl4pPr>
            <a:lvl5pPr marL="1828446" indent="0">
              <a:buNone/>
              <a:defRPr sz="1400"/>
            </a:lvl5pPr>
            <a:lvl6pPr marL="2285557" indent="0">
              <a:buNone/>
              <a:defRPr sz="1400"/>
            </a:lvl6pPr>
            <a:lvl7pPr marL="2742670" indent="0">
              <a:buNone/>
              <a:defRPr sz="1400"/>
            </a:lvl7pPr>
            <a:lvl8pPr marL="3199780" indent="0">
              <a:buNone/>
              <a:defRPr sz="1400"/>
            </a:lvl8pPr>
            <a:lvl9pPr marL="3656892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66551-E469-49CA-9E18-A8FBD307B0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0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B1618-9C02-404B-9E38-81F7131CC7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39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C53B1-420C-4BFD-B9A4-E064626628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69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FF96A-DF8B-4051-ABB5-04F9E8DA50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966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00B69-DA49-4B87-BAD4-A0A9141B5B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00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D05C5-F3E3-4575-A058-EE76279D10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028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85B35-A0E1-4CCE-BDAF-0293D830C9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193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675A-E798-4A7E-90D5-86900925EA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080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3" y="274640"/>
            <a:ext cx="6019799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EA1F3-6A52-44AA-9972-D1A5BBB56C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923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5609F-C1BB-48E2-8847-0DB599F2729C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20D5A-CA32-4ADC-8786-0F4709A7027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7984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BB91C-06CA-4F2C-B073-6798BDC0BD2E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043FD-FCBA-45A6-BCE1-9BB10A8D3B8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76588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43611-1C8B-4A3D-868C-06FE01D139A3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D9714-FF72-4AFF-87DA-D1F9095EF42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4103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Form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D2EFA-C0E5-4E3B-85A1-87D467C8A8FB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DB4A3-9126-43CA-965E-2C58BD4A433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53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323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Forme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Form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Forme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6E2F7-E6DC-44EB-9411-6E55FF3A7905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D74AE-C005-44E1-A343-9BD55908FA5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20344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13EDA-1E2B-4AF5-A36B-E396FA12B0EC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59EB-F334-4474-8C9B-EDD50508725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81935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6A493-38B7-4272-A0C7-DFC5F06F3602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4B5F7-1F36-4E86-A81A-F988DA82764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8972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Form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2D4E8-B9E1-4CEA-86E0-FAB056EE97C3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62581-86D4-486B-969D-887FFCE9C43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84170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Forme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Form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12A57-0B48-4579-B641-B67AE4B3527A}" type="datetimeFigureOut">
              <a:rPr lang="fr-FR"/>
              <a:pPr/>
              <a:t>28/01/2017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6E073-B9FB-42A5-9CDE-CB119BB99E5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8263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654055"/>
            <a:ext cx="8285163" cy="62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567865"/>
            <a:ext cx="8216900" cy="455136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 bwMode="auto">
          <a:xfrm>
            <a:off x="457201" y="6245225"/>
            <a:ext cx="2133601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7374B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 bwMode="auto">
          <a:xfrm>
            <a:off x="3124201" y="6245225"/>
            <a:ext cx="2895600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7374B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553201" y="6245225"/>
            <a:ext cx="2133601" cy="47625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434FB-F4E9-43FB-AE47-95CF1ECA8DCA}" type="slidenum">
              <a:rPr lang="en-GB">
                <a:solidFill>
                  <a:srgbClr val="37374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3737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99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600203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4726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68125-E9D1-4974-A294-AC4F878E13CA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811F3-C7B3-4627-8FD4-D2A90373E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7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j0303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5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j03035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5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j0303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5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j0303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7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j03035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6477000" cy="30670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477001"/>
            <a:ext cx="2133601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CC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77001"/>
            <a:ext cx="2895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CC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477001"/>
            <a:ext cx="2133601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BD4A9-AE5B-47CC-92E8-72F523DD5AED}" type="slidenum">
              <a:rPr lang="en-US">
                <a:solidFill>
                  <a:srgbClr val="99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0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1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1" indent="0">
              <a:buNone/>
              <a:defRPr sz="1800"/>
            </a:lvl2pPr>
            <a:lvl3pPr marL="914223" indent="0">
              <a:buNone/>
              <a:defRPr sz="1600"/>
            </a:lvl3pPr>
            <a:lvl4pPr marL="1371336" indent="0">
              <a:buNone/>
              <a:defRPr sz="1400"/>
            </a:lvl4pPr>
            <a:lvl5pPr marL="1828446" indent="0">
              <a:buNone/>
              <a:defRPr sz="1400"/>
            </a:lvl5pPr>
            <a:lvl6pPr marL="2285557" indent="0">
              <a:buNone/>
              <a:defRPr sz="1400"/>
            </a:lvl6pPr>
            <a:lvl7pPr marL="2742670" indent="0">
              <a:buNone/>
              <a:defRPr sz="1400"/>
            </a:lvl7pPr>
            <a:lvl8pPr marL="3199780" indent="0">
              <a:buNone/>
              <a:defRPr sz="1400"/>
            </a:lvl8pPr>
            <a:lvl9pPr marL="3656892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44242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199" y="1600203"/>
            <a:ext cx="3924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33899" y="1600203"/>
            <a:ext cx="39243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8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1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900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47628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36881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1" indent="0">
              <a:buNone/>
              <a:defRPr sz="1800"/>
            </a:lvl2pPr>
            <a:lvl3pPr marL="914223" indent="0">
              <a:buNone/>
              <a:defRPr sz="1600"/>
            </a:lvl3pPr>
            <a:lvl4pPr marL="1371336" indent="0">
              <a:buNone/>
              <a:defRPr sz="1400"/>
            </a:lvl4pPr>
            <a:lvl5pPr marL="1828446" indent="0">
              <a:buNone/>
              <a:defRPr sz="1400"/>
            </a:lvl5pPr>
            <a:lvl6pPr marL="2285557" indent="0">
              <a:buNone/>
              <a:defRPr sz="1400"/>
            </a:lvl6pPr>
            <a:lvl7pPr marL="2742670" indent="0">
              <a:buNone/>
              <a:defRPr sz="1400"/>
            </a:lvl7pPr>
            <a:lvl8pPr marL="3199780" indent="0">
              <a:buNone/>
              <a:defRPr sz="1400"/>
            </a:lvl8pPr>
            <a:lvl9pPr marL="3656892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5201C-4AA9-4EC9-8E29-79E2A20FF738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BE93-9386-4433-B634-936D19F4F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6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78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57950" y="274640"/>
            <a:ext cx="200025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584835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44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30715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4191000" cy="30670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3581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1" y="6477001"/>
            <a:ext cx="2133601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477001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1" y="6477001"/>
            <a:ext cx="2133601" cy="244475"/>
          </a:xfrm>
        </p:spPr>
        <p:txBody>
          <a:bodyPr/>
          <a:lstStyle>
            <a:lvl1pPr>
              <a:defRPr/>
            </a:lvl1pPr>
          </a:lstStyle>
          <a:p>
            <a:fld id="{9F2E5FC2-1D7B-44DD-8E52-687912130BF0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03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1FCD-6ED0-43D2-88F7-01283B03C1F6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59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1" indent="0">
              <a:buNone/>
              <a:defRPr sz="1800"/>
            </a:lvl2pPr>
            <a:lvl3pPr marL="914223" indent="0">
              <a:buNone/>
              <a:defRPr sz="1600"/>
            </a:lvl3pPr>
            <a:lvl4pPr marL="1371336" indent="0">
              <a:buNone/>
              <a:defRPr sz="1400"/>
            </a:lvl4pPr>
            <a:lvl5pPr marL="1828446" indent="0">
              <a:buNone/>
              <a:defRPr sz="1400"/>
            </a:lvl5pPr>
            <a:lvl6pPr marL="2285557" indent="0">
              <a:buNone/>
              <a:defRPr sz="1400"/>
            </a:lvl6pPr>
            <a:lvl7pPr marL="2742670" indent="0">
              <a:buNone/>
              <a:defRPr sz="1400"/>
            </a:lvl7pPr>
            <a:lvl8pPr marL="3199780" indent="0">
              <a:buNone/>
              <a:defRPr sz="1400"/>
            </a:lvl8pPr>
            <a:lvl9pPr marL="3656892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2D0CC-E4E6-45D2-91FA-AF996AD8FE5A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50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289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505202" y="1600203"/>
            <a:ext cx="2895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7CB97-505F-4979-8D96-F5F446A3B91D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58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B4487-486F-47C9-9F13-880EF446327D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29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97BC-9572-46E2-9C62-30C69CED315E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22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BDCC-257A-4A67-97DF-2A6E2E582699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68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BE84-C35A-4E93-9B40-51E6AD7E96B2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3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C074E-B63E-4A0C-831A-841749F1F4BB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BE319-FA70-45BC-8B87-72E99EAED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40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CDAD8-C0BD-4463-8DEB-7947A6C76A91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43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E74E-2D41-46C4-8AEE-71D35CBA3FBB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35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14901" y="274640"/>
            <a:ext cx="14859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43053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CC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56A0B-77C2-426C-A5C3-9BF2E7A0A31C}" type="slidenum">
              <a:rPr lang="en-US">
                <a:solidFill>
                  <a:srgbClr val="99CC00"/>
                </a:solidFill>
              </a:rPr>
              <a:pPr/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7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76800" y="533400"/>
            <a:ext cx="3581400" cy="306705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86200"/>
            <a:ext cx="35814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1" y="6477001"/>
            <a:ext cx="2133601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477001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1" y="6477001"/>
            <a:ext cx="2133601" cy="244475"/>
          </a:xfrm>
        </p:spPr>
        <p:txBody>
          <a:bodyPr/>
          <a:lstStyle>
            <a:lvl1pPr>
              <a:defRPr/>
            </a:lvl1pPr>
          </a:lstStyle>
          <a:p>
            <a:fld id="{66ADB580-7380-45DF-B481-CF175327017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j03848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38200"/>
            <a:ext cx="44910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22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04FC-D06E-43A4-B7AE-9014A226B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1" indent="0">
              <a:buNone/>
              <a:defRPr sz="1800"/>
            </a:lvl2pPr>
            <a:lvl3pPr marL="914223" indent="0">
              <a:buNone/>
              <a:defRPr sz="1600"/>
            </a:lvl3pPr>
            <a:lvl4pPr marL="1371336" indent="0">
              <a:buNone/>
              <a:defRPr sz="1400"/>
            </a:lvl4pPr>
            <a:lvl5pPr marL="1828446" indent="0">
              <a:buNone/>
              <a:defRPr sz="1400"/>
            </a:lvl5pPr>
            <a:lvl6pPr marL="2285557" indent="0">
              <a:buNone/>
              <a:defRPr sz="1400"/>
            </a:lvl6pPr>
            <a:lvl7pPr marL="2742670" indent="0">
              <a:buNone/>
              <a:defRPr sz="1400"/>
            </a:lvl7pPr>
            <a:lvl8pPr marL="3199780" indent="0">
              <a:buNone/>
              <a:defRPr sz="1400"/>
            </a:lvl8pPr>
            <a:lvl9pPr marL="3656892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AB723-7D32-460E-8FB1-809B84EE2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6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C78A-A5B0-4049-A36E-45B5FA362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3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1776B-5504-42BE-9F54-D60F25F3B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0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1A790-045B-4BEB-9B63-ACBEAF16F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58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F134C-9100-4C65-8EDF-745D82FED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E0401-0A0B-4310-A44D-7FCFE1423EE4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F2B0-B233-41AE-B15F-DA299B5A6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0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3DFB6-4609-46E7-AFB0-5ED2709F0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8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52E1D-B860-4D66-AAA6-78B4C695F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4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8B72D-36CE-4EDC-A020-E245FFC0D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9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3" y="274640"/>
            <a:ext cx="6019799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57AF9-6D1F-4E47-92FD-D1FF2062F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6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32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64290C-74EE-44F9-9EF6-67E327804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3093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A42A1-F45A-4937-87AE-A6A0EBA548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750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1" indent="0">
              <a:buNone/>
              <a:defRPr sz="1800"/>
            </a:lvl2pPr>
            <a:lvl3pPr marL="914223" indent="0">
              <a:buNone/>
              <a:defRPr sz="1600"/>
            </a:lvl3pPr>
            <a:lvl4pPr marL="1371336" indent="0">
              <a:buNone/>
              <a:defRPr sz="1400"/>
            </a:lvl4pPr>
            <a:lvl5pPr marL="1828446" indent="0">
              <a:buNone/>
              <a:defRPr sz="1400"/>
            </a:lvl5pPr>
            <a:lvl6pPr marL="2285557" indent="0">
              <a:buNone/>
              <a:defRPr sz="1400"/>
            </a:lvl6pPr>
            <a:lvl7pPr marL="2742670" indent="0">
              <a:buNone/>
              <a:defRPr sz="1400"/>
            </a:lvl7pPr>
            <a:lvl8pPr marL="3199780" indent="0">
              <a:buNone/>
              <a:defRPr sz="1400"/>
            </a:lvl8pPr>
            <a:lvl9pPr marL="3656892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5659-61AF-402C-A4C7-CA662E476E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639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693988" y="1600203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932498" y="1600203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E2F9-7D09-4198-8F39-3B67BC5DFC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151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E5CBE-C0F1-4A2C-93AA-3DE843D2E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653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74B5B-5DF4-4254-B8C2-76884E1D6B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035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6E448-7565-4A14-985F-482AD8EA97AE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4417-1ED5-4F31-97F4-B93AFB8DD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13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1BAA7-8C5F-464E-B1CA-A5B94A9899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7012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99D3B-F91D-4BF9-BB1E-BC9E63378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0902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BA3A6-AB5F-407B-99C3-3C75DB5DB5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27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9A624-89F2-497A-9EF1-6473189344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9492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439025" y="274640"/>
            <a:ext cx="158115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693998" y="274640"/>
            <a:ext cx="4592637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15CE3-956F-48B6-B357-3D03F51607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6804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4931-2B44-4403-9E9D-832C3D20F94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749F-E169-42EB-AB63-1D0C52CE0BE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298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5CAE-BF9C-49E5-9CAD-EED20E30B9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B791-3B37-41A3-AC1D-96E45B0575D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91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A352-8B1A-4A9E-B229-ACE9C061E45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6424-0A3A-4CFA-84CA-E5B07289B85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0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76DF-FB9E-4FE9-BFFA-8FC4714C32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B8B4-FFD1-41F4-95C8-FDE2F2E5927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47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C17D-DEE9-4565-99B5-F8063DD14F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63D2-9175-4333-8AF5-DC4A1FFC0AD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3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1144E-4DCA-48CC-BDE1-1163031AC7D3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F5B19-BFCC-47C7-887D-56FC891F4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614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F04B-DF31-4CFC-9421-69D401AC009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E8A9-BFE2-41DF-8135-0B2F46EA37C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291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E678-7E4E-41A9-ADEF-799DA630D9B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4653-690A-40C1-A532-A6A7720EE14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085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0B9D-DE5E-4A5F-8368-EFB9BC689AC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0753-4BF8-46E5-BED7-F1651B1A5F8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49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2EFE-DAD6-4D2C-8EA4-D1A0A8E152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48F95-4E44-479A-8062-3B4840FBC70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68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F14C-9B3B-48D9-AC8C-690FFD26EF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ACBB-0357-471B-9A26-1AB9B204F63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33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799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A2F2-D4EA-4F46-9FDB-D885ADA606D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D6565-1D8B-4217-A121-43677235D42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577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" y="5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9571" y="681042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8297" y="681042"/>
            <a:ext cx="2857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49249" y="681042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22250" y="681042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55598" y="5046668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559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5598" y="4637090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55598" y="4541840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1" descr="IMG_016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3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1"/>
            <a:ext cx="7772400" cy="1508761"/>
          </a:xfrm>
        </p:spPr>
        <p:txBody>
          <a:bodyPr lIns="10056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111" indent="0" algn="ctr">
              <a:buNone/>
            </a:lvl2pPr>
            <a:lvl3pPr marL="914223" indent="0" algn="ctr">
              <a:buNone/>
            </a:lvl3pPr>
            <a:lvl4pPr marL="1371336" indent="0" algn="ctr">
              <a:buNone/>
            </a:lvl4pPr>
            <a:lvl5pPr marL="1828446" indent="0" algn="ctr">
              <a:buNone/>
            </a:lvl5pPr>
            <a:lvl6pPr marL="2285557" indent="0" algn="ctr">
              <a:buNone/>
            </a:lvl6pPr>
            <a:lvl7pPr marL="2742670" indent="0" algn="ctr">
              <a:buNone/>
            </a:lvl7pPr>
            <a:lvl8pPr marL="3199780" indent="0" algn="ctr">
              <a:buNone/>
            </a:lvl8pPr>
            <a:lvl9pPr marL="3656892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6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611A28C5-EEE5-48C4-8519-D15927950B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11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A6CBB-FA50-4C63-B49A-7A64F1CCE798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5954BD2D-C202-4DB8-A05B-173C61D7341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29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18"/>
          <p:cNvSpPr>
            <a:spLocks/>
          </p:cNvSpPr>
          <p:nvPr/>
        </p:nvSpPr>
        <p:spPr bwMode="auto">
          <a:xfrm>
            <a:off x="4829183" y="1073151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شكل حر 19"/>
          <p:cNvSpPr>
            <a:spLocks/>
          </p:cNvSpPr>
          <p:nvPr/>
        </p:nvSpPr>
        <p:spPr bwMode="auto">
          <a:xfrm>
            <a:off x="374653" y="7"/>
            <a:ext cx="5513387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1" rIns="91422" bIns="4571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6" name="شكل حر 5"/>
          <p:cNvSpPr>
            <a:spLocks/>
          </p:cNvSpPr>
          <p:nvPr/>
        </p:nvSpPr>
        <p:spPr bwMode="auto">
          <a:xfrm rot="5236414">
            <a:off x="4461669" y="1483523"/>
            <a:ext cx="4114800" cy="1189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>
            <a:off x="5943600" y="1"/>
            <a:ext cx="2743200" cy="4267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5943600" y="4267201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5943600" y="1"/>
            <a:ext cx="1371600" cy="4267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>
            <a:off x="5948370" y="4246565"/>
            <a:ext cx="2090737" cy="26114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>
            <a:off x="5943600" y="4267203"/>
            <a:ext cx="1600200" cy="25907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5943600" y="1371602"/>
            <a:ext cx="3200400" cy="28956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>
            <a:off x="5943600" y="1752599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4" name="شكل حر 13"/>
          <p:cNvSpPr>
            <a:spLocks/>
          </p:cNvSpPr>
          <p:nvPr/>
        </p:nvSpPr>
        <p:spPr bwMode="auto">
          <a:xfrm>
            <a:off x="990600" y="4267203"/>
            <a:ext cx="4953000" cy="25907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533400" y="4267203"/>
            <a:ext cx="5334000" cy="25907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366715" y="2438402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366715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4572000" y="4267203"/>
            <a:ext cx="1371600" cy="25907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3549" y="401641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 flipH="1">
            <a:off x="371477" y="681042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 flipH="1">
            <a:off x="411171" y="681042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 flipH="1">
            <a:off x="447685" y="681042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 flipH="1">
            <a:off x="476260" y="681042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500065" y="681042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4" y="1351680"/>
            <a:ext cx="5718048" cy="977487"/>
          </a:xfrm>
        </p:spPr>
        <p:txBody>
          <a:bodyPr lIns="82280" bIns="0"/>
          <a:lstStyle>
            <a:lvl1pPr marL="548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7" cy="777240"/>
          </a:xfrm>
        </p:spPr>
        <p:txBody>
          <a:bodyPr tIns="63996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DE5AE-63DE-43DD-B446-90BFEF7B24EC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2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A89315-48E4-4C3A-A380-B0DD1A93FCFE}" type="slidenum">
              <a:rPr lang="en-US"/>
              <a:pPr>
                <a:defRPr/>
              </a:pPr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78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512064"/>
            <a:ext cx="8229600" cy="914400"/>
          </a:xfrm>
        </p:spPr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6" y="17705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55596D-FCC4-4EAF-A316-7E5F4E4B8969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92499-43E6-402C-9F71-0A4916621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F6CCBF-E604-4B8A-9767-89420F23FBC3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129F0-4143-44D0-AF71-A73144D1B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963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0" y="401641"/>
            <a:ext cx="8867776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7321" y="681042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7626" y="681042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8586" y="681042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" y="681042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 flipH="1">
            <a:off x="149234" y="681042"/>
            <a:ext cx="2857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 flipH="1">
            <a:off x="188923" y="681042"/>
            <a:ext cx="2857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 flipH="1">
            <a:off x="227022" y="681042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 flipH="1">
            <a:off x="255596" y="681042"/>
            <a:ext cx="793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79405" y="681042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49"/>
            <a:ext cx="4040188" cy="639763"/>
          </a:xfrm>
        </p:spPr>
        <p:txBody>
          <a:bodyPr anchor="ctr"/>
          <a:lstStyle>
            <a:lvl1pPr marL="73140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35" y="1809749"/>
            <a:ext cx="4041775" cy="639763"/>
          </a:xfrm>
        </p:spPr>
        <p:txBody>
          <a:bodyPr anchor="ctr"/>
          <a:lstStyle>
            <a:lvl1pPr marL="7314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9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459039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792B55-F109-4738-B986-75341B56F288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1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1076DB-3BEF-4C3D-BC91-127D6031A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9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1A14BE-9E75-46A9-A418-FEB4B91A42B6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89D1CF69-C864-48B6-A6B3-546BFC4DB10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59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F6874C-FD93-47A6-98F3-09383E468F37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7B7CDDB6-0883-4F3A-B8F0-AA0BB7C76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532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1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2" y="1435102"/>
            <a:ext cx="2514600" cy="4572000"/>
          </a:xfrm>
        </p:spPr>
        <p:txBody>
          <a:bodyPr/>
          <a:lstStyle>
            <a:lvl1pPr marL="54853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2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E3124D-8723-4734-A76F-A36F47B44493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4A883D35-BBA2-4E28-8BE6-9A36D2153175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069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8301" y="1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V="1">
            <a:off x="363539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مجموعة 20"/>
          <p:cNvGrpSpPr>
            <a:grpSpLocks/>
          </p:cNvGrpSpPr>
          <p:nvPr/>
        </p:nvGrpSpPr>
        <p:grpSpPr bwMode="auto">
          <a:xfrm rot="5400000">
            <a:off x="8515354" y="1219207"/>
            <a:ext cx="131764" cy="128587"/>
            <a:chOff x="6668087" y="1297746"/>
            <a:chExt cx="161840" cy="156602"/>
          </a:xfrm>
        </p:grpSpPr>
        <p:cxnSp>
          <p:nvCxnSpPr>
            <p:cNvPr id="8" name="رابط مستقيم 7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26"/>
          <p:cNvGrpSpPr>
            <a:grpSpLocks/>
          </p:cNvGrpSpPr>
          <p:nvPr/>
        </p:nvGrpSpPr>
        <p:grpSpPr bwMode="auto">
          <a:xfrm rot="5400000">
            <a:off x="8667754" y="1371605"/>
            <a:ext cx="131764" cy="128587"/>
            <a:chOff x="6668087" y="1297746"/>
            <a:chExt cx="161840" cy="156602"/>
          </a:xfrm>
        </p:grpSpPr>
        <p:cxnSp>
          <p:nvCxnSpPr>
            <p:cNvPr id="12" name="رابط مستقيم 11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مجموعة 30"/>
          <p:cNvGrpSpPr>
            <a:grpSpLocks/>
          </p:cNvGrpSpPr>
          <p:nvPr/>
        </p:nvGrpSpPr>
        <p:grpSpPr bwMode="auto">
          <a:xfrm rot="5400000">
            <a:off x="8320091" y="1474789"/>
            <a:ext cx="131764" cy="128588"/>
            <a:chOff x="6668087" y="1297746"/>
            <a:chExt cx="161840" cy="156602"/>
          </a:xfrm>
        </p:grpSpPr>
        <p:cxnSp>
          <p:nvCxnSpPr>
            <p:cNvPr id="16" name="رابط مستقيم 15"/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2" y="441253"/>
            <a:ext cx="6858000" cy="701749"/>
          </a:xfrm>
        </p:spPr>
        <p:txBody>
          <a:bodyPr anchor="b"/>
          <a:lstStyle>
            <a:lvl1pPr algn="l">
              <a:buNone/>
              <a:defRPr sz="2200" b="0"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0"/>
            <a:ext cx="8778239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2" y="1150144"/>
            <a:ext cx="6858000" cy="685801"/>
          </a:xfrm>
        </p:spPr>
        <p:txBody>
          <a:bodyPr/>
          <a:lstStyle>
            <a:lvl1pPr marL="27427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2" y="55564"/>
            <a:ext cx="2133601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3FAD6B-4AA1-4BEA-8A39-468E357D591A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20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564"/>
            <a:ext cx="5562600" cy="365125"/>
          </a:xfrm>
        </p:spPr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1" y="55564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8D56C7-01F6-4DB1-A2E4-E9C79866D3D3}" type="slidenum">
              <a:rPr lang="en-US"/>
              <a:pPr>
                <a:defRPr/>
              </a:pPr>
              <a:t>‹#›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042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4F1E27-FD0A-4AF3-B61D-5D519EDC1E33}" type="datetimeFigureOut">
              <a:rPr lang="en-US"/>
              <a:pPr>
                <a:defRPr/>
              </a:pPr>
              <a:t>1/28/2017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0D907820-682F-4FBF-BE39-00DFC5970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6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673560-117A-4A21-BF1F-6682E9CE680D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fld id="{03FC11B2-0F77-4D31-A7B0-6EBFF3762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24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23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654055"/>
            <a:ext cx="8285163" cy="62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567865"/>
            <a:ext cx="8216900" cy="455136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 bwMode="auto">
          <a:xfrm>
            <a:off x="457201" y="6245225"/>
            <a:ext cx="2133601" cy="476251"/>
          </a:xfrm>
          <a:ln>
            <a:miter lim="800000"/>
            <a:headEnd/>
            <a:tailEnd/>
          </a:ln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 bwMode="auto">
          <a:xfrm>
            <a:off x="3124201" y="6245225"/>
            <a:ext cx="2895600" cy="476251"/>
          </a:xfrm>
          <a:ln>
            <a:miter lim="800000"/>
            <a:headEnd/>
            <a:tailEnd/>
          </a:ln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553201" y="6245225"/>
            <a:ext cx="2133601" cy="476251"/>
          </a:xfrm>
          <a:ln>
            <a:miter lim="800000"/>
            <a:headEnd/>
            <a:tailEnd/>
          </a:ln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707D15-B463-4B56-BB24-02F91C070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711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2514600"/>
          </a:xfrm>
        </p:spPr>
        <p:txBody>
          <a:bodyPr/>
          <a:lstStyle>
            <a:lvl1pPr algn="ctr">
              <a:defRPr sz="72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2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 b="0"/>
            </a:lvl1pPr>
          </a:lstStyle>
          <a:p>
            <a:fld id="{76D8AD42-1443-4F19-A81E-F47CD3D64232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2" y="6248400"/>
            <a:ext cx="1905000" cy="457200"/>
          </a:xfrm>
        </p:spPr>
        <p:txBody>
          <a:bodyPr/>
          <a:lstStyle>
            <a:lvl1pPr algn="l">
              <a:defRPr b="0"/>
            </a:lvl1pPr>
          </a:lstStyle>
          <a:p>
            <a:fld id="{49CE2170-C965-4391-BC9A-42063A2C3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9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65BE5-15A2-42E2-8A63-FC7F3D8AE828}" type="datetime1">
              <a:rPr lang="en-US"/>
              <a:pPr/>
              <a:t>1/28/2017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42B73-3A15-4A29-A274-A56B0DC42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948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FECD7-A8F4-4D99-90E3-1E0943BA03C6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5A76F-52E7-4085-B411-DEFE371428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1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1" indent="0">
              <a:buNone/>
              <a:defRPr sz="1800"/>
            </a:lvl2pPr>
            <a:lvl3pPr marL="914223" indent="0">
              <a:buNone/>
              <a:defRPr sz="1600"/>
            </a:lvl3pPr>
            <a:lvl4pPr marL="1371336" indent="0">
              <a:buNone/>
              <a:defRPr sz="1400"/>
            </a:lvl4pPr>
            <a:lvl5pPr marL="1828446" indent="0">
              <a:buNone/>
              <a:defRPr sz="1400"/>
            </a:lvl5pPr>
            <a:lvl6pPr marL="2285557" indent="0">
              <a:buNone/>
              <a:defRPr sz="1400"/>
            </a:lvl6pPr>
            <a:lvl7pPr marL="2742670" indent="0">
              <a:buNone/>
              <a:defRPr sz="1400"/>
            </a:lvl7pPr>
            <a:lvl8pPr marL="3199780" indent="0">
              <a:buNone/>
              <a:defRPr sz="1400"/>
            </a:lvl8pPr>
            <a:lvl9pPr marL="3656892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78CE8-F5D9-46CD-92D6-B6BAC6666C38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495C-A50B-42E7-AE01-1D213A5B6B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108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E4C76-FB48-4CD7-9B14-86219F8ED168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2D3A3-2853-41F9-85AC-7397D02912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689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5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6" indent="0">
              <a:buNone/>
              <a:defRPr sz="1600" b="1"/>
            </a:lvl5pPr>
            <a:lvl6pPr marL="2285557" indent="0">
              <a:buNone/>
              <a:defRPr sz="1600" b="1"/>
            </a:lvl6pPr>
            <a:lvl7pPr marL="2742670" indent="0">
              <a:buNone/>
              <a:defRPr sz="1600" b="1"/>
            </a:lvl7pPr>
            <a:lvl8pPr marL="3199780" indent="0">
              <a:buNone/>
              <a:defRPr sz="1600" b="1"/>
            </a:lvl8pPr>
            <a:lvl9pPr marL="3656892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ED9FF-36E1-4E6A-813C-61928A194189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0B8B-10A6-4EA1-A944-83D00FF51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167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9D2E2-ED7A-4040-A488-9E680388BFBE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1E17-E2EC-4621-AB40-711FE3A7A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3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01AF7-CAFA-4300-BEF3-1F4700943F38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05259-9799-46C7-90D1-C941D627B1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744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C6785-C6A6-49B0-99CF-0EE9E410FAD4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5BD91-9359-4B3F-96C8-27AD367DD0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85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400"/>
            </a:lvl3pPr>
            <a:lvl4pPr marL="1371336" indent="0">
              <a:buNone/>
              <a:defRPr sz="2000"/>
            </a:lvl4pPr>
            <a:lvl5pPr marL="1828446" indent="0">
              <a:buNone/>
              <a:defRPr sz="2000"/>
            </a:lvl5pPr>
            <a:lvl6pPr marL="2285557" indent="0">
              <a:buNone/>
              <a:defRPr sz="2000"/>
            </a:lvl6pPr>
            <a:lvl7pPr marL="2742670" indent="0">
              <a:buNone/>
              <a:defRPr sz="2000"/>
            </a:lvl7pPr>
            <a:lvl8pPr marL="3199780" indent="0">
              <a:buNone/>
              <a:defRPr sz="2000"/>
            </a:lvl8pPr>
            <a:lvl9pPr marL="3656892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000"/>
            </a:lvl3pPr>
            <a:lvl4pPr marL="1371336" indent="0">
              <a:buNone/>
              <a:defRPr sz="1000"/>
            </a:lvl4pPr>
            <a:lvl5pPr marL="1828446" indent="0">
              <a:buNone/>
              <a:defRPr sz="1000"/>
            </a:lvl5pPr>
            <a:lvl6pPr marL="2285557" indent="0">
              <a:buNone/>
              <a:defRPr sz="1000"/>
            </a:lvl6pPr>
            <a:lvl7pPr marL="2742670" indent="0">
              <a:buNone/>
              <a:defRPr sz="1000"/>
            </a:lvl7pPr>
            <a:lvl8pPr marL="3199780" indent="0">
              <a:buNone/>
              <a:defRPr sz="1000"/>
            </a:lvl8pPr>
            <a:lvl9pPr marL="3656892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ECAAD-9C15-4F62-BC47-FF54103FE631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503CC-68AE-419A-9349-BDDEA501FC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40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610D2-2BF3-419A-B723-0A842FE4231E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2260F-AC43-4C2F-8C47-0C67A552A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800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099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315F1-4B71-473B-923E-D1C758297450}" type="datetime1">
              <a:rPr lang="en-US">
                <a:solidFill>
                  <a:srgbClr val="000000"/>
                </a:solidFill>
              </a:rPr>
              <a:pPr/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47299-7D09-4C33-9EA6-76EB2324FF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Common Files\Microsoft Shared\Clipart\Standard\stddir4\PH01207J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8F8F8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026CA-07EB-4409-BFAF-9685F7D6BA1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1/28/2017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8F8F8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8F8F8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A98B8-5385-4B03-95A7-45EBB614C5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34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5pPr>
      <a:lvl6pPr marL="45711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6pPr>
      <a:lvl7pPr marL="914223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7pPr>
      <a:lvl8pPr marL="137133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8pPr>
      <a:lvl9pPr marL="182844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8F8F8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8F8F8"/>
          </a:solidFill>
          <a:latin typeface="+mn-lt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8F8F8"/>
          </a:solidFill>
          <a:latin typeface="+mn-lt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8F8F8"/>
          </a:solidFill>
          <a:latin typeface="+mn-lt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5pPr>
      <a:lvl6pPr marL="2514114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6pPr>
      <a:lvl7pPr marL="2971224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7pPr>
      <a:lvl8pPr marL="3428337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8pPr>
      <a:lvl9pPr marL="3885447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1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1" y="160020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1" cy="36618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289EC4-4A20-487A-A172-494ADA0A07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618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1" cy="36618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52FDDA-D040-451B-B543-2180D3842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4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1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1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25120B-B012-4658-B3BE-7AAC7A21E17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1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499B3-E07A-4BF6-8E15-063499F00B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3" indent="-34283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9" indent="-228556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2" indent="-228556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4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1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725CC-D883-495B-BF64-B2B4D65FB4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1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48303F-0AE3-42CF-B53D-455794EBA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3" indent="-34283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9" indent="-228556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2" indent="-228556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8F8F8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922E7B-ECB6-4DBA-B908-250454A203E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1/28/2017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8F8F8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8F8F8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4FB3F9-9FC5-4B6D-BA14-E6D136E115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77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5pPr>
      <a:lvl6pPr marL="457111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6pPr>
      <a:lvl7pPr marL="914223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7pPr>
      <a:lvl8pPr marL="137133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8pPr>
      <a:lvl9pPr marL="182844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Trebuchet MS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8F8F8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8F8F8"/>
          </a:solidFill>
          <a:latin typeface="+mn-lt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8F8F8"/>
          </a:solidFill>
          <a:latin typeface="+mn-lt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8F8F8"/>
          </a:solidFill>
          <a:latin typeface="+mn-lt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5pPr>
      <a:lvl6pPr marL="2514114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6pPr>
      <a:lvl7pPr marL="2971224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7pPr>
      <a:lvl8pPr marL="3428337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8pPr>
      <a:lvl9pPr marL="3885447" indent="-22855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1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1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956A87-C459-4C82-83A5-FB118F7304E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1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526BD0-360A-43A4-B41D-A50AF7AF8D0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2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4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j04011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4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E51D4-DC20-4A55-AB04-AFC60FDC00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5pPr>
      <a:lvl6pPr marL="45711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6pPr>
      <a:lvl7pPr marL="914223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7pPr>
      <a:lvl8pPr marL="137133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8pPr>
      <a:lvl9pPr marL="182844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114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224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8337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5447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1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 bwMode="auto">
          <a:xfrm>
            <a:off x="457201" y="6356350"/>
            <a:ext cx="213360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E561B1-3D47-4D70-BFC6-BFC552612ADF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28/01/2017</a:t>
            </a:fld>
            <a:endParaRPr lang="fr-CA"/>
          </a:p>
        </p:txBody>
      </p:sp>
      <p:sp>
        <p:nvSpPr>
          <p:cNvPr id="102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1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 bwMode="auto">
          <a:xfrm>
            <a:off x="6553201" y="6356350"/>
            <a:ext cx="2133601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E15F78-9873-49AA-A1ED-C85D05EE08B4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605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</p:sldLayoutIdLst>
  <p:txStyles>
    <p:titleStyle>
      <a:lvl1pPr marL="342833" indent="-342833" algn="ctr" defTabSz="-1387047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833" indent="-342833" algn="ctr" defTabSz="-138704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833" indent="-342833" algn="ctr" defTabSz="-138704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833" indent="-342833" algn="ctr" defTabSz="-138704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833" indent="-342833" algn="ctr" defTabSz="-138704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799944" indent="-342833" algn="ctr" defTabSz="-138704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057" indent="-342833" algn="ctr" defTabSz="-138704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168" indent="-342833" algn="ctr" defTabSz="-138704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280" indent="-342833" algn="ctr" defTabSz="-1387047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3" indent="-342833" algn="l" defTabSz="-138704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defTabSz="-138704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9" indent="-228556" algn="l" defTabSz="-138704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defTabSz="-138704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2" indent="-228556" algn="l" defTabSz="-1387047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4" indent="-228556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6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7" indent="-228556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7" indent="-228556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054-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11" y="274641"/>
            <a:ext cx="8183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11" y="1600201"/>
            <a:ext cx="8183563" cy="48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93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111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223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336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446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833" indent="-34283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06" indent="-28569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2779" indent="-2285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99891" indent="-22855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002" indent="-22855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114" indent="-2285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224" indent="-2285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8337" indent="-2285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5447" indent="-22855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4571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j03035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5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j03035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5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j03035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5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03035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7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j03035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668966"/>
            <a:ext cx="1008064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99" y="274641"/>
            <a:ext cx="80010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99" y="1600203"/>
            <a:ext cx="80010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1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5pPr>
      <a:lvl6pPr marL="457111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6pPr>
      <a:lvl7pPr marL="914223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7pPr>
      <a:lvl8pPr marL="1371336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8pPr>
      <a:lvl9pPr marL="1828446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114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224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8337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5447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3071538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"/>
            <a:ext cx="274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41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3"/>
            <a:ext cx="5943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CC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CC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4AC880-C2FE-4B76-BEB7-85CFA07B296B}" type="slidenum">
              <a:rPr lang="en-US">
                <a:solidFill>
                  <a:srgbClr val="99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5pPr>
      <a:lvl6pPr marL="457111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6pPr>
      <a:lvl7pPr marL="914223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7pPr>
      <a:lvl8pPr marL="1371336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8pPr>
      <a:lvl9pPr marL="1828446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5pPr>
      <a:lvl6pPr marL="2514114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224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8337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5447" indent="-228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>
                <a:gamma/>
                <a:tint val="0"/>
                <a:invGamma/>
              </a:srgbClr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j038484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35" y="3962400"/>
            <a:ext cx="20351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4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5279B-672E-400F-9CEB-C71A394188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Arial" pitchFamily="34" charset="0"/>
        </a:defRPr>
      </a:lvl5pPr>
      <a:lvl6pPr marL="457111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Arial" pitchFamily="34" charset="0"/>
        </a:defRPr>
      </a:lvl6pPr>
      <a:lvl7pPr marL="914223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Arial" pitchFamily="34" charset="0"/>
        </a:defRPr>
      </a:lvl7pPr>
      <a:lvl8pPr marL="137133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Arial" pitchFamily="34" charset="0"/>
        </a:defRPr>
      </a:lvl8pPr>
      <a:lvl9pPr marL="182844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00"/>
          </a:solidFill>
          <a:latin typeface="Arial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–"/>
        <a:defRPr sz="2800">
          <a:solidFill>
            <a:schemeClr val="tx1"/>
          </a:solidFill>
          <a:latin typeface="+mn-lt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•"/>
        <a:defRPr sz="2400">
          <a:solidFill>
            <a:schemeClr val="tx1"/>
          </a:solidFill>
          <a:latin typeface="+mn-lt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–"/>
        <a:defRPr sz="2000">
          <a:solidFill>
            <a:schemeClr val="tx1"/>
          </a:solidFill>
          <a:latin typeface="+mn-lt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»"/>
        <a:defRPr sz="2000">
          <a:solidFill>
            <a:schemeClr val="tx1"/>
          </a:solidFill>
          <a:latin typeface="+mn-lt"/>
        </a:defRPr>
      </a:lvl5pPr>
      <a:lvl6pPr marL="2514114" indent="-228556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»"/>
        <a:defRPr sz="2000">
          <a:solidFill>
            <a:schemeClr val="tx1"/>
          </a:solidFill>
          <a:latin typeface="+mn-lt"/>
        </a:defRPr>
      </a:lvl6pPr>
      <a:lvl7pPr marL="2971224" indent="-228556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»"/>
        <a:defRPr sz="2000">
          <a:solidFill>
            <a:schemeClr val="tx1"/>
          </a:solidFill>
          <a:latin typeface="+mn-lt"/>
        </a:defRPr>
      </a:lvl7pPr>
      <a:lvl8pPr marL="3428337" indent="-228556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»"/>
        <a:defRPr sz="2000">
          <a:solidFill>
            <a:schemeClr val="tx1"/>
          </a:solidFill>
          <a:latin typeface="+mn-lt"/>
        </a:defRPr>
      </a:lvl8pPr>
      <a:lvl9pPr marL="3885447" indent="-228556" algn="l" rtl="0" eaLnBrk="1" fontAlgn="base" hangingPunct="1">
        <a:spcBef>
          <a:spcPct val="20000"/>
        </a:spcBef>
        <a:spcAft>
          <a:spcPct val="0"/>
        </a:spcAft>
        <a:buClr>
          <a:srgbClr val="33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41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98" y="1600203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EFA162-7A84-4236-9142-4AA82DA629D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2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111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22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33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44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114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224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8337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5447" indent="-2285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1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1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71AF63-1D4E-442C-A54F-E74B831E08F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28/01/2017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1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84811D-4E71-4755-AF76-348DB2FBDB7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4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4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7" indent="-228556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8" y="5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5598" y="5046668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559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55598" y="4637090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55598" y="4541840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9571" y="681042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68297" y="681042"/>
            <a:ext cx="2857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49249" y="681042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22250" y="681042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765"/>
            <a:ext cx="7772400" cy="914400"/>
          </a:xfrm>
          <a:prstGeom prst="rect">
            <a:avLst/>
          </a:prstGeom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60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914400" y="1784351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2" y="6416676"/>
            <a:ext cx="2133601" cy="365125"/>
          </a:xfrm>
          <a:prstGeom prst="rect">
            <a:avLst/>
          </a:prstGeom>
        </p:spPr>
        <p:txBody>
          <a:bodyPr vert="horz" lIns="91422" tIns="45711" rIns="91422" bIns="45711" anchor="b"/>
          <a:lstStyle>
            <a:lvl1pPr algn="l" eaLnBrk="1" latinLnBrk="0" hangingPunct="1">
              <a:defRPr kumimoji="0" sz="1100">
                <a:solidFill>
                  <a:srgbClr val="D6EC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10964-3E95-49DC-8FDA-7CA2DF0C5BD1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1/28/2017</a:t>
            </a:fld>
            <a:endParaRPr lang="en-US" sz="1400" dirty="0">
              <a:ea typeface="MS PGothic" pitchFamily="34" charset="-128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lIns="91422" tIns="45711" rIns="91422" bIns="45711" anchor="b"/>
          <a:lstStyle>
            <a:lvl1pPr algn="r" eaLnBrk="1" latinLnBrk="0" hangingPunct="1">
              <a:defRPr kumimoji="0" sz="1400">
                <a:solidFill>
                  <a:srgbClr val="D6EC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1" y="6416676"/>
            <a:ext cx="457200" cy="365125"/>
          </a:xfrm>
          <a:prstGeom prst="rect">
            <a:avLst/>
          </a:prstGeom>
        </p:spPr>
        <p:txBody>
          <a:bodyPr vert="horz" lIns="91422" tIns="45711" rIns="91422" bIns="45711" anchor="b"/>
          <a:lstStyle>
            <a:lvl1pPr algn="ctr" eaLnBrk="1" latinLnBrk="0" hangingPunct="1">
              <a:defRPr kumimoji="0" sz="1200">
                <a:solidFill>
                  <a:srgbClr val="D6EC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F1BD1-2E97-46E7-AA41-CDAE2EFE0F63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064" name="Picture 11" descr="IMG_0161-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654055"/>
            <a:ext cx="8285163" cy="620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00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Black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Black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Black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Black" pitchFamily="34" charset="0"/>
          <a:cs typeface="Arial" pitchFamily="34" charset="0"/>
        </a:defRPr>
      </a:lvl5pPr>
      <a:lvl6pPr marL="457111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Black" pitchFamily="34" charset="0"/>
          <a:cs typeface="Arial" pitchFamily="34" charset="0"/>
        </a:defRPr>
      </a:lvl6pPr>
      <a:lvl7pPr marL="914223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Black" pitchFamily="34" charset="0"/>
          <a:cs typeface="Arial" pitchFamily="34" charset="0"/>
        </a:defRPr>
      </a:lvl7pPr>
      <a:lvl8pPr marL="1371336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Black" pitchFamily="34" charset="0"/>
          <a:cs typeface="Arial" pitchFamily="34" charset="0"/>
        </a:defRPr>
      </a:lvl8pPr>
      <a:lvl9pPr marL="1828446" algn="l" rtl="1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Black" pitchFamily="34" charset="0"/>
          <a:cs typeface="Arial" pitchFamily="34" charset="0"/>
        </a:defRPr>
      </a:lvl9pPr>
      <a:extLst/>
    </p:titleStyle>
    <p:bodyStyle>
      <a:lvl1pPr marL="411083" indent="-342833" algn="r" rtl="1" eaLnBrk="0" fontAlgn="base" hangingPunct="0">
        <a:spcBef>
          <a:spcPts val="70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39631" indent="-285695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5171" indent="-228556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0231" indent="-228556" algn="r" rtl="1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0851" indent="-209509" algn="r" rtl="1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597" indent="-210271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584" indent="-182846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570" indent="-182846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57" indent="-182846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AF083-DE25-4F1F-A110-F977709DCDE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1/28/2017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1" y="6477000"/>
            <a:ext cx="48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free teamplate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3F0D7A-7C78-413B-851D-11204A190DA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Amazone BT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Amazone BT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Amazone BT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Amazone BT" pitchFamily="66" charset="0"/>
        </a:defRPr>
      </a:lvl5pPr>
      <a:lvl6pPr marL="457111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Amazone BT" pitchFamily="66" charset="0"/>
        </a:defRPr>
      </a:lvl6pPr>
      <a:lvl7pPr marL="914223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Amazone BT" pitchFamily="66" charset="0"/>
        </a:defRPr>
      </a:lvl7pPr>
      <a:lvl8pPr marL="1371336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Amazone BT" pitchFamily="66" charset="0"/>
        </a:defRPr>
      </a:lvl8pPr>
      <a:lvl9pPr marL="1828446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C0099"/>
          </a:solidFill>
          <a:latin typeface="Amazone BT" pitchFamily="66" charset="0"/>
        </a:defRPr>
      </a:lvl9pPr>
    </p:titleStyle>
    <p:bodyStyle>
      <a:lvl1pPr marL="342833" indent="-342833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5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3200" b="1">
          <a:solidFill>
            <a:schemeClr val="tx1"/>
          </a:solidFill>
          <a:latin typeface="+mn-lt"/>
        </a:defRPr>
      </a:lvl2pPr>
      <a:lvl3pPr marL="1142779" indent="-228556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3pPr>
      <a:lvl4pPr marL="1599891" indent="-228556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57002" indent="-228556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5pPr>
      <a:lvl6pPr marL="2514114" indent="-228556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6pPr>
      <a:lvl7pPr marL="2971224" indent="-228556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7pPr>
      <a:lvl8pPr marL="3428337" indent="-228556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8pPr>
      <a:lvl9pPr marL="3885447" indent="-228556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6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2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4953000"/>
          </a:xfrm>
        </p:spPr>
        <p:txBody>
          <a:bodyPr/>
          <a:lstStyle/>
          <a:p>
            <a:r>
              <a:rPr lang="ar-IQ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الاهمية العلاجية والغذائية لفول الصويا ومنتجاتة 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1219200"/>
          </a:xfrm>
        </p:spPr>
        <p:txBody>
          <a:bodyPr/>
          <a:lstStyle/>
          <a:p>
            <a:r>
              <a:rPr lang="ar-IQ" sz="4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م. اسيل عدنان </a:t>
            </a:r>
            <a:r>
              <a:rPr lang="ar-IQ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حسين</a:t>
            </a:r>
          </a:p>
          <a:p>
            <a:endParaRPr lang="ar-IQ" sz="48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6600" dirty="0">
                <a:solidFill>
                  <a:schemeClr val="tx1"/>
                </a:solidFill>
              </a:rPr>
              <a:t>منتجاته الصناعية </a:t>
            </a:r>
            <a:r>
              <a:rPr lang="en-US" sz="6600" dirty="0">
                <a:solidFill>
                  <a:schemeClr val="tx1"/>
                </a:solidFill>
              </a:rPr>
              <a:t/>
            </a:r>
            <a:br>
              <a:rPr lang="en-US" sz="6600" dirty="0">
                <a:solidFill>
                  <a:schemeClr val="tx1"/>
                </a:solidFill>
              </a:rPr>
            </a:b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IQ" sz="4800" dirty="0"/>
              <a:t>شريط لاصق . مرهم ومرطب (مجال الطب) . مستحضرات تجميل . شموع . ورق كارتون .مواد تلين الجلد المدبوغ . الاسمدة  . وسائل اطفاء الحريق .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9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Nan\AppData\Local\Microsoft\Windows\Temporary Internet Files\Content.IE5\ONZ12SSM\MP9003998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7200" dirty="0">
                <a:solidFill>
                  <a:schemeClr val="bg1"/>
                </a:solidFill>
              </a:rPr>
              <a:t>التوفو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idx="1"/>
          </p:nvPr>
        </p:nvSpPr>
        <p:spPr>
          <a:xfrm>
            <a:off x="685799" y="1600203"/>
            <a:ext cx="8305801" cy="4525963"/>
          </a:xfrm>
        </p:spPr>
        <p:txBody>
          <a:bodyPr/>
          <a:lstStyle/>
          <a:p>
            <a:r>
              <a:rPr lang="ar-IQ" sz="2800" dirty="0"/>
              <a:t> </a:t>
            </a:r>
            <a:endParaRPr lang="en-US" sz="2800" dirty="0"/>
          </a:p>
          <a:p>
            <a:pPr algn="r"/>
            <a:r>
              <a:rPr lang="ar-IQ" sz="3600" dirty="0">
                <a:solidFill>
                  <a:schemeClr val="bg1"/>
                </a:solidFill>
              </a:rPr>
              <a:t>هو نوع  من الجبن النباتي مصنوع من حليب فول الصويا , تشبه الجبن الابيض الطري او الزبادي شديد التماسك الخثرة .</a:t>
            </a:r>
            <a:endParaRPr lang="en-US" sz="3600" dirty="0">
              <a:solidFill>
                <a:schemeClr val="bg1"/>
              </a:solidFill>
            </a:endParaRPr>
          </a:p>
          <a:p>
            <a:pPr algn="r"/>
            <a:r>
              <a:rPr lang="ar-IQ" sz="3600" dirty="0">
                <a:solidFill>
                  <a:schemeClr val="bg1"/>
                </a:solidFill>
              </a:rPr>
              <a:t>قيمته الغذائية </a:t>
            </a:r>
            <a:endParaRPr lang="en-US" sz="3600" dirty="0">
              <a:solidFill>
                <a:schemeClr val="bg1"/>
              </a:solidFill>
            </a:endParaRPr>
          </a:p>
          <a:p>
            <a:pPr algn="r"/>
            <a:r>
              <a:rPr lang="ar-IQ" sz="3600" dirty="0">
                <a:solidFill>
                  <a:schemeClr val="bg1"/>
                </a:solidFill>
              </a:rPr>
              <a:t>غني بالكالسيوم , مصدر بروتيني , ويساعد في الوقاية من بعض الامراض. </a:t>
            </a:r>
            <a:endParaRPr lang="en-US" sz="3600" dirty="0">
              <a:solidFill>
                <a:schemeClr val="bg1"/>
              </a:solidFill>
            </a:endParaRPr>
          </a:p>
          <a:p>
            <a:pPr algn="r"/>
            <a:r>
              <a:rPr lang="ar-IQ" sz="3600" dirty="0">
                <a:solidFill>
                  <a:schemeClr val="bg1"/>
                </a:solidFill>
              </a:rPr>
              <a:t>خالي من الكوليسترول  واللاكتوز </a:t>
            </a:r>
            <a:r>
              <a:rPr lang="ar-IQ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45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609599"/>
            <a:ext cx="8229600" cy="808041"/>
          </a:xfrm>
        </p:spPr>
        <p:txBody>
          <a:bodyPr/>
          <a:lstStyle/>
          <a:p>
            <a:pPr algn="r"/>
            <a:r>
              <a:rPr lang="ar-IQ" sz="6600" dirty="0">
                <a:solidFill>
                  <a:srgbClr val="C00000"/>
                </a:solidFill>
              </a:rPr>
              <a:t>المبدا الاساسي في تصنيعه 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sz="4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استخلاص </a:t>
            </a:r>
            <a:r>
              <a:rPr lang="ar-IQ" sz="44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حليب فول الصويا من حبوب الصويا وتخثر البروتين بواسطة الملح او الحامض .</a:t>
            </a:r>
            <a:endParaRPr lang="en-US" sz="44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IQ" sz="44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(النقع . ازالة ماء الشطف . الطحن . تصفيته . </a:t>
            </a:r>
            <a:r>
              <a:rPr lang="ar-IQ" sz="44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الطبخ </a:t>
            </a:r>
            <a:r>
              <a:rPr lang="ar-IQ" sz="44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. التخثر . الضغط  . يقطع ويحفظ</a:t>
            </a:r>
            <a:r>
              <a:rPr lang="ar-IQ" sz="4000" dirty="0"/>
              <a:t> </a:t>
            </a:r>
            <a:endParaRPr lang="en-US" sz="4000" dirty="0"/>
          </a:p>
          <a:p>
            <a:pPr marL="0" lvl="0" indent="0" algn="r">
              <a:buClr>
                <a:srgbClr val="000000"/>
              </a:buClr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6"/>
                </a:solidFill>
              </a:rPr>
              <a:t> </a:t>
            </a:r>
            <a:r>
              <a:rPr lang="ar-IQ" sz="8000" dirty="0" smtClean="0">
                <a:solidFill>
                  <a:schemeClr val="accent6"/>
                </a:solidFill>
              </a:rPr>
              <a:t>حليب فول الصويا </a:t>
            </a:r>
            <a:r>
              <a:rPr lang="en-US" sz="8000" dirty="0" smtClean="0">
                <a:solidFill>
                  <a:schemeClr val="accent6"/>
                </a:solidFill>
              </a:rPr>
              <a:t/>
            </a:r>
            <a:br>
              <a:rPr lang="en-US" sz="8000" dirty="0" smtClean="0">
                <a:solidFill>
                  <a:schemeClr val="accent6"/>
                </a:solidFill>
              </a:rPr>
            </a:br>
            <a:endParaRPr lang="fr-CA" sz="8000" dirty="0">
              <a:solidFill>
                <a:schemeClr val="accent6"/>
              </a:solidFill>
            </a:endParaRPr>
          </a:p>
        </p:txBody>
      </p:sp>
      <p:sp>
        <p:nvSpPr>
          <p:cNvPr id="3" name="Form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smtClean="0"/>
              <a:t>.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3286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833" lvl="0" indent="-342833" algn="r">
              <a:spcBef>
                <a:spcPct val="20000"/>
              </a:spcBef>
            </a:pPr>
            <a:r>
              <a:rPr lang="ar-IQ" sz="4000" i="1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ar-IQ" sz="4000" i="1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ar-IQ" sz="4000" i="1" dirty="0">
                <a:solidFill>
                  <a:schemeClr val="bg1"/>
                </a:solidFill>
                <a:ea typeface="+mn-ea"/>
                <a:cs typeface="+mn-cs"/>
              </a:rPr>
            </a:b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381000"/>
            <a:ext cx="8534401" cy="6476999"/>
          </a:xfrm>
        </p:spPr>
        <p:txBody>
          <a:bodyPr/>
          <a:lstStyle/>
          <a:p>
            <a:pPr algn="r"/>
            <a:r>
              <a:rPr lang="ar-IQ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حليب </a:t>
            </a:r>
            <a:r>
              <a:rPr lang="ar-IQ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فول الصويا احد المنتجات الهامه لفول الصويا من حيث قيمته الغذائية حيث يحتوي على نسبة مرتفعة من البروتين تفوق مايحتوية حليب النساء.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 rtl="1"/>
            <a:r>
              <a:rPr lang="ar-IQ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اصبح يحل مشكلة الذين يعانون من حساسية اللاكتوز والتي تصل في امريكا الشمالية  الى</a:t>
            </a: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ar-IQ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6-19% من الامريكان وتصل الى 50-100% في دول افريقيا واسيا والشرق الاوسط</a:t>
            </a:r>
            <a:endParaRPr lang="en-US" sz="4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ar-IQ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رخيص </a:t>
            </a:r>
            <a:r>
              <a:rPr lang="ar-IQ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الثمن مقارنه بحليب </a:t>
            </a:r>
            <a:r>
              <a:rPr lang="ar-IQ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الماشية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6000" dirty="0" smtClean="0">
                <a:solidFill>
                  <a:srgbClr val="00B050"/>
                </a:solidFill>
              </a:rPr>
              <a:t>اهمية الصويا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371601"/>
            <a:ext cx="8229600" cy="4754566"/>
          </a:xfrm>
        </p:spPr>
        <p:txBody>
          <a:bodyPr/>
          <a:lstStyle/>
          <a:p>
            <a:pPr algn="r"/>
            <a:r>
              <a:rPr lang="ar-IQ" sz="3600" dirty="0" smtClean="0">
                <a:solidFill>
                  <a:srgbClr val="C00000"/>
                </a:solidFill>
              </a:rPr>
              <a:t>محاربة امراض القلب </a:t>
            </a:r>
          </a:p>
          <a:p>
            <a:pPr algn="r"/>
            <a:r>
              <a:rPr lang="ar-IQ" sz="3600" dirty="0" smtClean="0">
                <a:solidFill>
                  <a:srgbClr val="C00000"/>
                </a:solidFill>
              </a:rPr>
              <a:t>يحافظ على العظام خصوصا عظام النساء بعد سن الياس </a:t>
            </a:r>
          </a:p>
          <a:p>
            <a:pPr algn="r"/>
            <a:r>
              <a:rPr lang="ar-IQ" sz="3600" dirty="0" smtClean="0">
                <a:solidFill>
                  <a:srgbClr val="C00000"/>
                </a:solidFill>
              </a:rPr>
              <a:t>محاربة سرطان الثدي </a:t>
            </a:r>
          </a:p>
          <a:p>
            <a:pPr algn="r"/>
            <a:r>
              <a:rPr lang="ar-IQ" sz="3600" dirty="0" smtClean="0">
                <a:solidFill>
                  <a:srgbClr val="C00000"/>
                </a:solidFill>
              </a:rPr>
              <a:t>محاربة سرطان البروستات </a:t>
            </a:r>
          </a:p>
          <a:p>
            <a:pPr algn="r"/>
            <a:r>
              <a:rPr lang="ar-IQ" sz="3600" dirty="0" smtClean="0">
                <a:solidFill>
                  <a:srgbClr val="C00000"/>
                </a:solidFill>
              </a:rPr>
              <a:t>يساعد على انخفاض الكوليسترول في الدم </a:t>
            </a:r>
          </a:p>
          <a:p>
            <a:pPr algn="r"/>
            <a:r>
              <a:rPr lang="ar-IQ" sz="3600" dirty="0" smtClean="0">
                <a:solidFill>
                  <a:srgbClr val="C00000"/>
                </a:solidFill>
              </a:rPr>
              <a:t>يحمي من الاكسدة الضارة للكلوكوز </a:t>
            </a:r>
          </a:p>
          <a:p>
            <a:pPr algn="r"/>
            <a:r>
              <a:rPr lang="ar-IQ" sz="3600" dirty="0" smtClean="0">
                <a:solidFill>
                  <a:srgbClr val="C00000"/>
                </a:solidFill>
              </a:rPr>
              <a:t>يعوق امتصاص الكلوكوز في الدم    </a:t>
            </a:r>
          </a:p>
        </p:txBody>
      </p:sp>
    </p:spTree>
    <p:extLst>
      <p:ext uri="{BB962C8B-B14F-4D97-AF65-F5344CB8AC3E}">
        <p14:creationId xmlns:p14="http://schemas.microsoft.com/office/powerpoint/2010/main" val="36292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533400"/>
            <a:ext cx="4419600" cy="4572000"/>
          </a:xfrm>
        </p:spPr>
        <p:txBody>
          <a:bodyPr/>
          <a:lstStyle/>
          <a:p>
            <a:pPr algn="r"/>
            <a:r>
              <a:rPr lang="ar-IQ" sz="9600" i="1" dirty="0" smtClean="0">
                <a:solidFill>
                  <a:srgbClr val="FF0000"/>
                </a:solidFill>
              </a:rPr>
              <a:t>   شكرا للأصغائكم </a:t>
            </a:r>
            <a:endParaRPr lang="en-US" sz="9600" i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6096000"/>
            <a:ext cx="3581400" cy="533400"/>
          </a:xfrm>
        </p:spPr>
        <p:txBody>
          <a:bodyPr/>
          <a:lstStyle/>
          <a:p>
            <a:r>
              <a:rPr lang="ar-IQ" sz="800" dirty="0" smtClean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790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692158" y="5237163"/>
            <a:ext cx="77755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pPr algn="r"/>
            <a:r>
              <a:rPr lang="ar-IQ" sz="4000" dirty="0">
                <a:solidFill>
                  <a:schemeClr val="bg1"/>
                </a:solidFill>
              </a:rPr>
              <a:t>فول الصويا شجرة نباتية تنتمي  الى فصيلة البقوليات </a:t>
            </a:r>
            <a:r>
              <a:rPr lang="ar-IQ" sz="4000" dirty="0"/>
              <a:t>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92158" y="1447800"/>
            <a:ext cx="8070842" cy="5257800"/>
          </a:xfrm>
        </p:spPr>
        <p:txBody>
          <a:bodyPr/>
          <a:lstStyle/>
          <a:p>
            <a:r>
              <a:rPr lang="ar-IQ" sz="4000" dirty="0" smtClean="0">
                <a:solidFill>
                  <a:schemeClr val="bg1"/>
                </a:solidFill>
              </a:rPr>
              <a:t>يعتبر فول </a:t>
            </a:r>
            <a:r>
              <a:rPr lang="ar-IQ" sz="4000" dirty="0">
                <a:solidFill>
                  <a:schemeClr val="bg1"/>
                </a:solidFill>
              </a:rPr>
              <a:t>الصويا  من اقدم المحاصيل التي زرعها الانسان ويعتقد المؤرخون ان منطقة شرق اسيا  هي اولى المناطق التي زرع فيها نبات الصويا قبل 5000 سنه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ar-IQ" sz="4000" dirty="0">
                <a:solidFill>
                  <a:schemeClr val="bg1"/>
                </a:solidFill>
              </a:rPr>
              <a:t>واعتبر الصينيون القدماء فول الصويا  اهم محصول وكان احد  المحاصيل مقدسة عندهم وضرورية للحياة وهذه المحاصيل هي الارز , </a:t>
            </a:r>
            <a:r>
              <a:rPr lang="ar-IQ" sz="4000" dirty="0" smtClean="0">
                <a:solidFill>
                  <a:schemeClr val="bg1"/>
                </a:solidFill>
              </a:rPr>
              <a:t>القمح </a:t>
            </a:r>
            <a:r>
              <a:rPr lang="ar-IQ" sz="4000" dirty="0">
                <a:solidFill>
                  <a:schemeClr val="bg1"/>
                </a:solidFill>
              </a:rPr>
              <a:t>, الشعير, فول </a:t>
            </a:r>
            <a:r>
              <a:rPr lang="ar-IQ" sz="4000" dirty="0" smtClean="0">
                <a:solidFill>
                  <a:schemeClr val="bg1"/>
                </a:solidFill>
              </a:rPr>
              <a:t>الصويا</a:t>
            </a:r>
            <a:endParaRPr lang="ar-IQ" sz="40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39938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362200" y="1219200"/>
            <a:ext cx="6781800" cy="3886200"/>
          </a:xfrm>
        </p:spPr>
        <p:txBody>
          <a:bodyPr/>
          <a:lstStyle/>
          <a:p>
            <a:r>
              <a:rPr lang="ar-IQ" sz="4800" dirty="0">
                <a:solidFill>
                  <a:srgbClr val="C00000"/>
                </a:solidFill>
              </a:rPr>
              <a:t>على الرغم من معرفته بشكل كبير كبير جدا في شرق اسيا فان 55% من انتاجه هو في الولايات المتحدة </a:t>
            </a:r>
            <a:r>
              <a:rPr lang="ar-IQ" sz="4800" dirty="0" smtClean="0">
                <a:solidFill>
                  <a:srgbClr val="C00000"/>
                </a:solidFill>
              </a:rPr>
              <a:t>واحد </a:t>
            </a:r>
            <a:r>
              <a:rPr lang="ar-IQ" sz="4800" dirty="0">
                <a:solidFill>
                  <a:srgbClr val="C00000"/>
                </a:solidFill>
              </a:rPr>
              <a:t>من كل 4 امريكين يتناول الصويا مرة واحدة في الاسبوع على الاقل</a:t>
            </a:r>
            <a:endParaRPr lang="fr-CA" sz="4800" dirty="0">
              <a:solidFill>
                <a:srgbClr val="C0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936750" y="5562600"/>
            <a:ext cx="7054849" cy="1066800"/>
          </a:xfrm>
        </p:spPr>
        <p:txBody>
          <a:bodyPr/>
          <a:lstStyle/>
          <a:p>
            <a:r>
              <a:rPr lang="ar-IQ" sz="4000" dirty="0" smtClean="0">
                <a:solidFill>
                  <a:schemeClr val="tx2"/>
                </a:solidFill>
              </a:rPr>
              <a:t>.</a:t>
            </a:r>
            <a:r>
              <a:rPr lang="ar-IQ" sz="4000" dirty="0">
                <a:solidFill>
                  <a:schemeClr val="tx2"/>
                </a:solidFill>
              </a:rPr>
              <a:t> يصنف الصويا على انه من البذور الزيتية </a:t>
            </a:r>
            <a:endParaRPr lang="fr-CA" sz="4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133600"/>
          </a:xfrm>
        </p:spPr>
        <p:txBody>
          <a:bodyPr/>
          <a:lstStyle/>
          <a:p>
            <a:pPr rtl="1"/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ar-IQ" sz="3200" dirty="0">
                <a:solidFill>
                  <a:srgbClr val="C00000"/>
                </a:solidFill>
              </a:rPr>
              <a:t>يعتبر الصويا من المحاصيل الغذائية والصناعية الهامة على المستوى العالمي حيث يحتل المرتبة الرابعة بعد الرز والقمح والذرة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00069" y="3200400"/>
            <a:ext cx="8186737" cy="3086104"/>
          </a:xfrm>
        </p:spPr>
        <p:txBody>
          <a:bodyPr/>
          <a:lstStyle/>
          <a:p>
            <a:pPr algn="r"/>
            <a:r>
              <a:rPr lang="ar-IQ" sz="3600" dirty="0">
                <a:solidFill>
                  <a:srgbClr val="00B050"/>
                </a:solidFill>
              </a:rPr>
              <a:t>يمكن استعمال فول الصويا لحل مشكلة سوء التغذية في البلدان النامية نسبة لانه مصدر رخيص للبروتين والسعرات الحرارية ويمكن ان يكون بديل رخيص لمنتجات لبن الابقار </a:t>
            </a:r>
            <a:endParaRPr lang="en-US" sz="3600" dirty="0">
              <a:solidFill>
                <a:srgbClr val="00B050"/>
              </a:solidFill>
            </a:endParaRPr>
          </a:p>
          <a:p>
            <a:pPr algn="r"/>
            <a:endParaRPr lang="en-US" sz="3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274640"/>
            <a:ext cx="6248400" cy="1630359"/>
          </a:xfrm>
        </p:spPr>
        <p:txBody>
          <a:bodyPr/>
          <a:lstStyle/>
          <a:p>
            <a:pPr algn="r"/>
            <a:r>
              <a:rPr lang="ar-IQ" dirty="0">
                <a:ea typeface="Calibri"/>
                <a:cs typeface="Arial"/>
              </a:rPr>
              <a:t>التركيب الكيمياوي لحبوب فول الصويا الكاملة</a:t>
            </a:r>
            <a:r>
              <a:rPr lang="en-US" sz="3200" dirty="0">
                <a:latin typeface="Calibri"/>
                <a:ea typeface="Calibri"/>
                <a:cs typeface="Arial"/>
              </a:rPr>
              <a:t/>
            </a:r>
            <a:br>
              <a:rPr lang="en-US" sz="3200" dirty="0">
                <a:latin typeface="Calibri"/>
                <a:ea typeface="Calibri"/>
                <a:cs typeface="Arial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البروتين </a:t>
            </a:r>
            <a:r>
              <a:rPr lang="ar-IQ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40%</a:t>
            </a:r>
            <a:endParaRPr lang="en-US" sz="2000" dirty="0">
              <a:solidFill>
                <a:srgbClr val="00B050"/>
              </a:solidFill>
              <a:latin typeface="Calibri"/>
              <a:ea typeface="Calibri"/>
              <a:cs typeface="Arial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الدهون </a:t>
            </a:r>
            <a:r>
              <a:rPr lang="ar-IQ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21 %</a:t>
            </a:r>
          </a:p>
          <a:p>
            <a:pPr algn="r"/>
            <a:r>
              <a:rPr lang="ar-IQ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الكربوهيدرات 33.9%                    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6172200"/>
          </a:xfr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r"/>
            <a:r>
              <a:rPr lang="ar-IQ" sz="3600" dirty="0"/>
              <a:t>يتميز عن بقية الانواع الاخرى من البقول بانه يحتوي </a:t>
            </a:r>
            <a:r>
              <a:rPr lang="ar-IQ" sz="3600" dirty="0" smtClean="0"/>
              <a:t> على </a:t>
            </a:r>
            <a:r>
              <a:rPr lang="ar-IQ" sz="3600" dirty="0"/>
              <a:t>جميع الاحماض الامينية الاساسية الثمانية الضرورية للجسم لصنع البروتين.</a:t>
            </a:r>
            <a:endParaRPr lang="en-US" sz="3600" dirty="0"/>
          </a:p>
          <a:p>
            <a:pPr algn="r"/>
            <a:r>
              <a:rPr lang="ar-IQ" sz="3600" dirty="0" smtClean="0"/>
              <a:t>وهذا يجعله مصدرا ممتازا للبروتين الكامل وخصوصا للنباتين </a:t>
            </a:r>
          </a:p>
          <a:p>
            <a:pPr algn="r"/>
            <a:r>
              <a:rPr lang="ar-IQ" sz="3600" dirty="0" smtClean="0"/>
              <a:t>ويتميز </a:t>
            </a:r>
            <a:r>
              <a:rPr lang="ar-IQ" sz="3600" dirty="0"/>
              <a:t>عن البروتين الحيواني بانه خالي </a:t>
            </a:r>
            <a:r>
              <a:rPr lang="ar-IQ" sz="3600" dirty="0" smtClean="0"/>
              <a:t>من الكوليسترول</a:t>
            </a:r>
            <a:endParaRPr lang="en-US" sz="3600" dirty="0"/>
          </a:p>
          <a:p>
            <a:pPr algn="r"/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57313" y="0"/>
            <a:ext cx="6400800" cy="990600"/>
          </a:xfrm>
        </p:spPr>
        <p:txBody>
          <a:bodyPr/>
          <a:lstStyle/>
          <a:p>
            <a:r>
              <a:rPr lang="ar-IQ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fr-FR" sz="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3200400"/>
          </a:xfrm>
        </p:spPr>
        <p:txBody>
          <a:bodyPr/>
          <a:lstStyle/>
          <a:p>
            <a:r>
              <a:rPr lang="ar-IQ" sz="6600" dirty="0">
                <a:solidFill>
                  <a:schemeClr val="bg1"/>
                </a:solidFill>
              </a:rPr>
              <a:t>يحتوي على كمية اكبر من البروتين والدهون من أي نوع اخر من البقول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692158" y="6248399"/>
            <a:ext cx="7775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483" name="مستطيل 2"/>
          <p:cNvSpPr>
            <a:spLocks noChangeArrowheads="1"/>
          </p:cNvSpPr>
          <p:nvPr/>
        </p:nvSpPr>
        <p:spPr bwMode="auto">
          <a:xfrm>
            <a:off x="112713" y="568325"/>
            <a:ext cx="8832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6172200"/>
            <a:ext cx="7772400" cy="146304"/>
          </a:xfrm>
        </p:spPr>
        <p:txBody>
          <a:bodyPr/>
          <a:lstStyle/>
          <a:p>
            <a:r>
              <a:rPr lang="ar-IQ" sz="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en-US" sz="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8458200" cy="6248399"/>
          </a:xfrm>
        </p:spPr>
        <p:txBody>
          <a:bodyPr/>
          <a:lstStyle/>
          <a:p>
            <a:pPr algn="r"/>
            <a:r>
              <a:rPr lang="ar-IQ" sz="6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يحتوي على مادة تدعى مثبط انزيم التريبسين والتي قد تسبب عسر الهضم اذا ماتناول الصويا نيئا أي بدون طبخ . ولكن نقع وطبخ وتخمير الصويا يتلف هذه المادة ويزيل تاثيرها الضار   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64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1" y="457200"/>
            <a:ext cx="8229600" cy="1600200"/>
          </a:xfrm>
        </p:spPr>
        <p:txBody>
          <a:bodyPr/>
          <a:lstStyle/>
          <a:p>
            <a:pPr algn="r"/>
            <a:r>
              <a:rPr lang="ar-IQ" sz="5400" dirty="0">
                <a:solidFill>
                  <a:schemeClr val="bg1"/>
                </a:solidFill>
              </a:rPr>
              <a:t>منتجاته الغذائية  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1" y="1600200"/>
            <a:ext cx="8229600" cy="4525965"/>
          </a:xfrm>
        </p:spPr>
        <p:txBody>
          <a:bodyPr/>
          <a:lstStyle/>
          <a:p>
            <a:pPr algn="r"/>
            <a:r>
              <a:rPr lang="ar-IQ" sz="4400" dirty="0">
                <a:solidFill>
                  <a:schemeClr val="bg1"/>
                </a:solidFill>
              </a:rPr>
              <a:t>جريش , دقيق , الزيت , بروتين خضروات , حليب , جبن التوفو , سجق الصويا , زبادي الصويا , المخبوزات , ويضاف  الى العديد من الحلويات .</a:t>
            </a:r>
            <a:endParaRPr lang="ar-IQ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SpringIII">
  <a:themeElements>
    <a:clrScheme name="نسق Offic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نسق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نسق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16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hoppyWaves">
  <a:themeElements>
    <a:clrScheme name="نسق Offic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نسق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نسق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Spring2006E">
  <a:themeElements>
    <a:clrScheme name="نسق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نسق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نسق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37374B"/>
      </a:dk1>
      <a:lt1>
        <a:srgbClr val="FFFFFF"/>
      </a:lt1>
      <a:dk2>
        <a:srgbClr val="37374B"/>
      </a:dk2>
      <a:lt2>
        <a:srgbClr val="7A8DA9"/>
      </a:lt2>
      <a:accent1>
        <a:srgbClr val="D86E90"/>
      </a:accent1>
      <a:accent2>
        <a:srgbClr val="A79BC7"/>
      </a:accent2>
      <a:accent3>
        <a:srgbClr val="FFFFFF"/>
      </a:accent3>
      <a:accent4>
        <a:srgbClr val="2D2D3F"/>
      </a:accent4>
      <a:accent5>
        <a:srgbClr val="E9BAC6"/>
      </a:accent5>
      <a:accent6>
        <a:srgbClr val="978CB4"/>
      </a:accent6>
      <a:hlink>
        <a:srgbClr val="A4BAA9"/>
      </a:hlink>
      <a:folHlink>
        <a:srgbClr val="818F9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>
          <a:defRPr>
            <a:solidFill>
              <a:schemeClr val="bg1"/>
            </a:solidFill>
            <a:cs typeface="Arial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pring2006H">
  <a:themeElements>
    <a:clrScheme name="نسق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نسق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نسق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pring2006G">
  <a:themeElements>
    <a:clrScheme name="نسق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نسق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نسق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pring2006B">
  <a:themeElements>
    <a:clrScheme name="نسق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نسق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نسق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nd_4788_slide">
  <a:themeElements>
    <a:clrScheme name="نسق Office 2">
      <a:dk1>
        <a:srgbClr val="000000"/>
      </a:dk1>
      <a:lt1>
        <a:srgbClr val="FFFF99"/>
      </a:lt1>
      <a:dk2>
        <a:srgbClr val="000000"/>
      </a:dk2>
      <a:lt2>
        <a:srgbClr val="CCCCCC"/>
      </a:lt2>
      <a:accent1>
        <a:srgbClr val="698C00"/>
      </a:accent1>
      <a:accent2>
        <a:srgbClr val="8C7000"/>
      </a:accent2>
      <a:accent3>
        <a:srgbClr val="FFFFCA"/>
      </a:accent3>
      <a:accent4>
        <a:srgbClr val="000000"/>
      </a:accent4>
      <a:accent5>
        <a:srgbClr val="B9C5AA"/>
      </a:accent5>
      <a:accent6>
        <a:srgbClr val="7E6500"/>
      </a:accent6>
      <a:hlink>
        <a:srgbClr val="666600"/>
      </a:hlink>
      <a:folHlink>
        <a:srgbClr val="805413"/>
      </a:folHlink>
    </a:clrScheme>
    <a:fontScheme name="نسق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نسق Office 1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999900"/>
        </a:accent1>
        <a:accent2>
          <a:srgbClr val="8C8300"/>
        </a:accent2>
        <a:accent3>
          <a:srgbClr val="FFFFCA"/>
        </a:accent3>
        <a:accent4>
          <a:srgbClr val="000000"/>
        </a:accent4>
        <a:accent5>
          <a:srgbClr val="CACAAA"/>
        </a:accent5>
        <a:accent6>
          <a:srgbClr val="7E7600"/>
        </a:accent6>
        <a:hlink>
          <a:srgbClr val="737300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2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698C00"/>
        </a:accent1>
        <a:accent2>
          <a:srgbClr val="8C7000"/>
        </a:accent2>
        <a:accent3>
          <a:srgbClr val="FFFFCA"/>
        </a:accent3>
        <a:accent4>
          <a:srgbClr val="000000"/>
        </a:accent4>
        <a:accent5>
          <a:srgbClr val="B9C5AA"/>
        </a:accent5>
        <a:accent6>
          <a:srgbClr val="7E6500"/>
        </a:accent6>
        <a:hlink>
          <a:srgbClr val="666600"/>
        </a:hlink>
        <a:folHlink>
          <a:srgbClr val="8054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3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A65353"/>
        </a:accent1>
        <a:accent2>
          <a:srgbClr val="737300"/>
        </a:accent2>
        <a:accent3>
          <a:srgbClr val="FFFFCA"/>
        </a:accent3>
        <a:accent4>
          <a:srgbClr val="000000"/>
        </a:accent4>
        <a:accent5>
          <a:srgbClr val="D0B3B3"/>
        </a:accent5>
        <a:accent6>
          <a:srgbClr val="686800"/>
        </a:accent6>
        <a:hlink>
          <a:srgbClr val="873D68"/>
        </a:hlink>
        <a:folHlink>
          <a:srgbClr val="584D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4">
        <a:dk1>
          <a:srgbClr val="000000"/>
        </a:dk1>
        <a:lt1>
          <a:srgbClr val="FFFF99"/>
        </a:lt1>
        <a:dk2>
          <a:srgbClr val="000000"/>
        </a:dk2>
        <a:lt2>
          <a:srgbClr val="CCCCCC"/>
        </a:lt2>
        <a:accent1>
          <a:srgbClr val="38778C"/>
        </a:accent1>
        <a:accent2>
          <a:srgbClr val="995D36"/>
        </a:accent2>
        <a:accent3>
          <a:srgbClr val="FFFFCA"/>
        </a:accent3>
        <a:accent4>
          <a:srgbClr val="000000"/>
        </a:accent4>
        <a:accent5>
          <a:srgbClr val="AEBDC5"/>
        </a:accent5>
        <a:accent6>
          <a:srgbClr val="8A5330"/>
        </a:accent6>
        <a:hlink>
          <a:srgbClr val="6F4C8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9900"/>
        </a:accent1>
        <a:accent2>
          <a:srgbClr val="8C8300"/>
        </a:accent2>
        <a:accent3>
          <a:srgbClr val="FFFFFF"/>
        </a:accent3>
        <a:accent4>
          <a:srgbClr val="000000"/>
        </a:accent4>
        <a:accent5>
          <a:srgbClr val="CACAAA"/>
        </a:accent5>
        <a:accent6>
          <a:srgbClr val="7E7600"/>
        </a:accent6>
        <a:hlink>
          <a:srgbClr val="737300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98C00"/>
        </a:accent1>
        <a:accent2>
          <a:srgbClr val="8C7000"/>
        </a:accent2>
        <a:accent3>
          <a:srgbClr val="FFFFFF"/>
        </a:accent3>
        <a:accent4>
          <a:srgbClr val="000000"/>
        </a:accent4>
        <a:accent5>
          <a:srgbClr val="B9C5AA"/>
        </a:accent5>
        <a:accent6>
          <a:srgbClr val="7E6500"/>
        </a:accent6>
        <a:hlink>
          <a:srgbClr val="666600"/>
        </a:hlink>
        <a:folHlink>
          <a:srgbClr val="8054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53"/>
        </a:accent1>
        <a:accent2>
          <a:srgbClr val="737300"/>
        </a:accent2>
        <a:accent3>
          <a:srgbClr val="FFFFFF"/>
        </a:accent3>
        <a:accent4>
          <a:srgbClr val="000000"/>
        </a:accent4>
        <a:accent5>
          <a:srgbClr val="D0B3B3"/>
        </a:accent5>
        <a:accent6>
          <a:srgbClr val="686800"/>
        </a:accent6>
        <a:hlink>
          <a:srgbClr val="873D68"/>
        </a:hlink>
        <a:folHlink>
          <a:srgbClr val="584D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778C"/>
        </a:accent1>
        <a:accent2>
          <a:srgbClr val="995D36"/>
        </a:accent2>
        <a:accent3>
          <a:srgbClr val="FFFFFF"/>
        </a:accent3>
        <a:accent4>
          <a:srgbClr val="000000"/>
        </a:accent4>
        <a:accent5>
          <a:srgbClr val="AEBDC5"/>
        </a:accent5>
        <a:accent6>
          <a:srgbClr val="8A5330"/>
        </a:accent6>
        <a:hlink>
          <a:srgbClr val="6F4C8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pringV">
  <a:themeElements>
    <a:clrScheme name="نسق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نسق Office">
      <a:majorFont>
        <a:latin typeface="Amazone BT"/>
        <a:ea typeface=""/>
        <a:cs typeface=""/>
      </a:majorFont>
      <a:minorFont>
        <a:latin typeface="Amazone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نسق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نسق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نسق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465</Words>
  <Application>Microsoft Office PowerPoint</Application>
  <PresentationFormat>عرض على الشاشة (3:4)‏</PresentationFormat>
  <Paragraphs>58</Paragraphs>
  <Slides>16</Slides>
  <Notes>9</Notes>
  <HiddenSlides>0</HiddenSlides>
  <MMClips>0</MMClips>
  <ScaleCrop>false</ScaleCrop>
  <HeadingPairs>
    <vt:vector size="4" baseType="variant">
      <vt:variant>
        <vt:lpstr>نسق</vt:lpstr>
      </vt:variant>
      <vt:variant>
        <vt:i4>16</vt:i4>
      </vt:variant>
      <vt:variant>
        <vt:lpstr>عناوين الشرائح</vt:lpstr>
      </vt:variant>
      <vt:variant>
        <vt:i4>16</vt:i4>
      </vt:variant>
    </vt:vector>
  </HeadingPairs>
  <TitlesOfParts>
    <vt:vector size="32" baseType="lpstr">
      <vt:lpstr>SpringIII</vt:lpstr>
      <vt:lpstr>Default Design</vt:lpstr>
      <vt:lpstr>Spring2006H</vt:lpstr>
      <vt:lpstr>Spring2006G</vt:lpstr>
      <vt:lpstr>Spring2006B</vt:lpstr>
      <vt:lpstr>ind_4788_slide</vt:lpstr>
      <vt:lpstr>134</vt:lpstr>
      <vt:lpstr>حركة</vt:lpstr>
      <vt:lpstr>SpringV</vt:lpstr>
      <vt:lpstr>2_165</vt:lpstr>
      <vt:lpstr>2_Thème Office</vt:lpstr>
      <vt:lpstr>Office Theme</vt:lpstr>
      <vt:lpstr>ChoppyWaves</vt:lpstr>
      <vt:lpstr>108</vt:lpstr>
      <vt:lpstr>Spring2006E</vt:lpstr>
      <vt:lpstr>1_Office Theme</vt:lpstr>
      <vt:lpstr>الاهمية العلاجية والغذائية لفول الصويا ومنتجاتة </vt:lpstr>
      <vt:lpstr>فول الصويا شجرة نباتية تنتمي  الى فصيلة البقوليات . </vt:lpstr>
      <vt:lpstr>على الرغم من معرفته بشكل كبير كبير جدا في شرق اسيا فان 55% من انتاجه هو في الولايات المتحدة واحد من كل 4 امريكين يتناول الصويا مرة واحدة في الاسبوع على الاقل</vt:lpstr>
      <vt:lpstr> يعتبر الصويا من المحاصيل الغذائية والصناعية الهامة على المستوى العالمي حيث يحتل المرتبة الرابعة بعد الرز والقمح والذرة</vt:lpstr>
      <vt:lpstr>التركيب الكيمياوي لحبوب فول الصويا الكاملة </vt:lpstr>
      <vt:lpstr>عرض تقديمي في PowerPoint</vt:lpstr>
      <vt:lpstr>يحتوي على كمية اكبر من البروتين والدهون من أي نوع اخر من البقول </vt:lpstr>
      <vt:lpstr>.</vt:lpstr>
      <vt:lpstr>منتجاته الغذائية   </vt:lpstr>
      <vt:lpstr>منتجاته الصناعية  </vt:lpstr>
      <vt:lpstr>التوفو</vt:lpstr>
      <vt:lpstr>المبدا الاساسي في تصنيعه </vt:lpstr>
      <vt:lpstr> حليب فول الصويا  </vt:lpstr>
      <vt:lpstr>  </vt:lpstr>
      <vt:lpstr>اهمية الصويا </vt:lpstr>
      <vt:lpstr>   شكرا للأصغائكم </vt:lpstr>
    </vt:vector>
  </TitlesOfParts>
  <Company>المستقبل للحاسبات - سنجار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aseel</dc:creator>
  <cp:lastModifiedBy>aseel</cp:lastModifiedBy>
  <cp:revision>78</cp:revision>
  <dcterms:created xsi:type="dcterms:W3CDTF">2016-02-28T09:55:06Z</dcterms:created>
  <dcterms:modified xsi:type="dcterms:W3CDTF">2017-01-28T21:55:49Z</dcterms:modified>
</cp:coreProperties>
</file>